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73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4A2D2F-AA7C-8AA3-DCA2-8C68DCC32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0022AE8-A05B-5BD5-597D-67670D79C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A3B010-D3E9-CA3C-9018-26C8E3496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DC64754-AD20-868E-323F-8E9ABE179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F978A0-7995-782A-D480-625E33C2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779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94350C-9749-6C1B-5EB0-B8A35DD93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76FF5AF-0316-CAA6-049C-D049A322B7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0CC9DFD-B54B-FB59-3D36-14A41041A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443F14-C181-298E-ED7A-AA820942D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5C9C036-127D-2EF0-1502-59C295A4E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779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95AF9AD-851D-D677-E6C5-2C6E71585A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12ED95A-BB4D-F414-57DC-F45A9CA4C5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1A7D085-CBF2-5412-BBCB-8EE36D0BE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A0E4C8-697D-A885-D2F5-EED01915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290F93-92A5-1865-71FA-922B27AB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0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0FA30AA-4AF9-2060-11C9-2067AA9CE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65C9EB-4410-C35B-C706-DBF3379A3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B33D5E3-8074-B07F-21B7-CA63D515B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4615F52-E26C-9C89-04AA-68DC044BC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B6D8BF8-A8AC-B213-E006-723F0D31A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164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E0E1C7-5803-A0A2-312D-32B6E53B2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367023-2AFD-ED69-AF6A-CBE73D5AF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798E57-58C4-B389-6C16-D38B2EDC4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444085C-4EF5-4CCE-687B-30EE032F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BCF66A-EA84-FEB1-7199-159BCC826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077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6B70C2-1471-3DC0-D345-FDBE2739F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F64A95D-810E-49DD-996B-1FD3971D2B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66D9168-847B-FB99-A3A6-3689ABB0C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2F53C91-8996-F822-D096-6A5459691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99C40E-244D-D91E-E310-6ABFE742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3145340-84D1-CCA2-39D2-0C3EC1FAA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253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DCC73B-ACB5-62BB-E849-B5F2A9F4E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351ABA6-8793-DBEF-FE3C-B3C4EB5B8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1917504-D6EA-E40C-8516-DC2786F75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552B9D3-8821-CDFB-6DC6-27AAEE32B5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3B3A0E9-0043-255A-4EA9-7A8EE08C69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8BE1178-BC03-A63B-4464-B9411FD47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6154ADA-8183-E2F6-3A65-E7FCFCE94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9D2864D-1A7C-9936-EFE6-62C62A42F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00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08D119-8155-8980-BBAA-CD068FEE6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C941765-050B-81D0-61BA-353B29A37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8E4BF35-3F0D-0AD0-E135-FBF642E3F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ECA8D41-F5DC-1663-4FFE-49CA1C4AF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88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8399B43-D038-6099-0276-5CEC20568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96F7131-E788-958F-B745-3827E0553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CA86E6-7788-6DA4-E2FD-74D127E20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954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23D53A-5C5E-0C19-081B-4E695EC02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9441173-A949-D467-DC6B-21E10C9EB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4F3C2EC-AA21-0404-8B61-0235042F3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444F2B4-41AE-0B35-FC71-D268A99D1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329C35-2F2B-C9B7-0E2A-C00DE286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AAE2693-C08D-8B49-0826-0C6E47E76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034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85B22F-4DE4-584A-0418-4BCDA831F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D0E3B8D-9502-14FA-72A5-719857E45E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E20D735-2E01-336C-0E7D-BE6E937AE8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9260B6A-38FE-5D2E-992E-74D30005C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337744-F2B8-67E2-48E3-9CCD1A9CD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97AD49-1B87-AFA3-5ECF-31324D54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14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45B0781-2845-226C-D700-56260D01A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6312715-892E-F8F7-7D88-CEA33C02E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60810E3-4628-4874-F3D5-F723806BE1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C96EF-4FBB-4F6E-94AB-6469413A0FAC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632F51-1C2E-50F6-867D-02EF5D53C8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06D9A5-9E2D-CDDB-5547-F36578B0AB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62DD9-605E-4AF2-BF5E-7845F0CF108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37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4149EFEF-57D2-A857-8CB3-609743571440}"/>
              </a:ext>
            </a:extLst>
          </p:cNvPr>
          <p:cNvSpPr/>
          <p:nvPr/>
        </p:nvSpPr>
        <p:spPr>
          <a:xfrm>
            <a:off x="1177739" y="1205752"/>
            <a:ext cx="3272118" cy="46706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AB8946-58D5-FF0A-D9B7-322F1CAF6139}"/>
              </a:ext>
            </a:extLst>
          </p:cNvPr>
          <p:cNvSpPr txBox="1"/>
          <p:nvPr/>
        </p:nvSpPr>
        <p:spPr>
          <a:xfrm>
            <a:off x="1814795" y="2497669"/>
            <a:ext cx="173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가로 </a:t>
            </a:r>
            <a:r>
              <a:rPr lang="en-US" altLang="ko-KR" dirty="0"/>
              <a:t>2150</a:t>
            </a:r>
          </a:p>
          <a:p>
            <a:r>
              <a:rPr lang="ko-KR" altLang="en-US" dirty="0"/>
              <a:t>세로 </a:t>
            </a:r>
            <a:r>
              <a:rPr lang="en-US" altLang="ko-KR" dirty="0"/>
              <a:t>3100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E6EFD42-C347-12FF-40E8-EA5F482D4FAB}"/>
              </a:ext>
            </a:extLst>
          </p:cNvPr>
          <p:cNvSpPr/>
          <p:nvPr/>
        </p:nvSpPr>
        <p:spPr>
          <a:xfrm>
            <a:off x="2683810" y="5768787"/>
            <a:ext cx="1470212" cy="1075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7C6BCD-E4DD-559D-79A2-029B93C1A9C3}"/>
              </a:ext>
            </a:extLst>
          </p:cNvPr>
          <p:cNvSpPr/>
          <p:nvPr/>
        </p:nvSpPr>
        <p:spPr>
          <a:xfrm>
            <a:off x="1177739" y="2111187"/>
            <a:ext cx="89648" cy="284181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94921-A26E-2A39-8CB8-B61DDD9E33D0}"/>
              </a:ext>
            </a:extLst>
          </p:cNvPr>
          <p:cNvSpPr txBox="1"/>
          <p:nvPr/>
        </p:nvSpPr>
        <p:spPr>
          <a:xfrm>
            <a:off x="2939304" y="5876364"/>
            <a:ext cx="95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/>
              <a:t>출입문</a:t>
            </a:r>
            <a:endParaRPr lang="en-US" altLang="ko-K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908E2B-4EDB-09A3-19D8-FE13CCEBCF7E}"/>
              </a:ext>
            </a:extLst>
          </p:cNvPr>
          <p:cNvSpPr txBox="1"/>
          <p:nvPr/>
        </p:nvSpPr>
        <p:spPr>
          <a:xfrm>
            <a:off x="1238252" y="3904129"/>
            <a:ext cx="14702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유리창</a:t>
            </a:r>
            <a:endParaRPr lang="en-US" altLang="ko-KR" dirty="0"/>
          </a:p>
          <a:p>
            <a:r>
              <a:rPr lang="ko-KR" altLang="en-US" dirty="0"/>
              <a:t>가로 </a:t>
            </a:r>
            <a:r>
              <a:rPr lang="en-US" altLang="ko-KR" dirty="0"/>
              <a:t>2200</a:t>
            </a:r>
          </a:p>
          <a:p>
            <a:r>
              <a:rPr lang="ko-KR" altLang="en-US" dirty="0"/>
              <a:t>세로 </a:t>
            </a:r>
            <a:r>
              <a:rPr lang="en-US" altLang="ko-KR" dirty="0"/>
              <a:t>1700</a:t>
            </a:r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4A0CA6EA-7D21-CB66-AE6D-B10BE3B63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4722" y="1169892"/>
            <a:ext cx="2682587" cy="4814049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3E4E61A0-01F4-909A-A08B-1811B5325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823" y="1169892"/>
            <a:ext cx="2674472" cy="48140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A66C5C-FAF5-3A0E-A8B7-5A7253514573}"/>
              </a:ext>
            </a:extLst>
          </p:cNvPr>
          <p:cNvSpPr txBox="1"/>
          <p:nvPr/>
        </p:nvSpPr>
        <p:spPr>
          <a:xfrm>
            <a:off x="1005168" y="347843"/>
            <a:ext cx="5109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solidFill>
                  <a:srgbClr val="FF0000"/>
                </a:solidFill>
              </a:rPr>
              <a:t>현재 회의실 사진</a:t>
            </a:r>
            <a:endParaRPr lang="ko-KR" altLang="en-US" sz="32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4D2C2E-1890-3790-9792-4FC11E46CD46}"/>
              </a:ext>
            </a:extLst>
          </p:cNvPr>
          <p:cNvSpPr txBox="1"/>
          <p:nvPr/>
        </p:nvSpPr>
        <p:spPr>
          <a:xfrm>
            <a:off x="1818716" y="1308410"/>
            <a:ext cx="23353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정면 높이 </a:t>
            </a:r>
            <a:r>
              <a:rPr lang="en-US" altLang="ko-KR" dirty="0"/>
              <a:t>2240</a:t>
            </a:r>
          </a:p>
          <a:p>
            <a:r>
              <a:rPr lang="en-US" altLang="ko-KR" sz="1400" dirty="0"/>
              <a:t>*</a:t>
            </a:r>
            <a:r>
              <a:rPr lang="ko-KR" altLang="en-US" sz="1400" dirty="0"/>
              <a:t>천정에 턱이 있어서 높이가 다름</a:t>
            </a:r>
            <a:endParaRPr lang="en-US" altLang="ko-K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24134F-7983-D5A6-6F44-F6AE90C24F42}"/>
              </a:ext>
            </a:extLst>
          </p:cNvPr>
          <p:cNvSpPr txBox="1"/>
          <p:nvPr/>
        </p:nvSpPr>
        <p:spPr>
          <a:xfrm>
            <a:off x="2714760" y="2007846"/>
            <a:ext cx="2335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측면 높이 </a:t>
            </a:r>
            <a:r>
              <a:rPr lang="en-US" altLang="ko-KR" dirty="0"/>
              <a:t>2530</a:t>
            </a:r>
          </a:p>
        </p:txBody>
      </p:sp>
    </p:spTree>
    <p:extLst>
      <p:ext uri="{BB962C8B-B14F-4D97-AF65-F5344CB8AC3E}">
        <p14:creationId xmlns:p14="http://schemas.microsoft.com/office/powerpoint/2010/main" val="217781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F9BA3E17-C2DC-4398-D0C8-AF0812D74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898" y="1603591"/>
            <a:ext cx="5277863" cy="38846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B42F23-8BBC-3EB7-F121-3179A5924E61}"/>
              </a:ext>
            </a:extLst>
          </p:cNvPr>
          <p:cNvSpPr txBox="1"/>
          <p:nvPr/>
        </p:nvSpPr>
        <p:spPr>
          <a:xfrm>
            <a:off x="6503441" y="2069756"/>
            <a:ext cx="51098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이런 느낌으로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1) </a:t>
            </a:r>
            <a:r>
              <a:rPr lang="ko-KR" altLang="en-US" dirty="0"/>
              <a:t>정면에는 우드</a:t>
            </a:r>
            <a:endParaRPr lang="en-US" altLang="ko-KR" dirty="0"/>
          </a:p>
          <a:p>
            <a:r>
              <a:rPr lang="en-US" altLang="ko-KR" dirty="0"/>
              <a:t>2) </a:t>
            </a:r>
            <a:r>
              <a:rPr lang="ko-KR" altLang="en-US" dirty="0"/>
              <a:t>우측면에는 패브릭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측면에 큰 유리창</a:t>
            </a:r>
            <a:r>
              <a:rPr lang="en-US" altLang="ko-KR" dirty="0"/>
              <a:t>(2200*1700)</a:t>
            </a:r>
            <a:r>
              <a:rPr lang="ko-KR" altLang="en-US" dirty="0"/>
              <a:t>도 있고</a:t>
            </a:r>
            <a:endParaRPr lang="en-US" altLang="ko-KR" dirty="0"/>
          </a:p>
          <a:p>
            <a:r>
              <a:rPr lang="ko-KR" altLang="en-US" dirty="0"/>
              <a:t>문도 유리문으로</a:t>
            </a:r>
            <a:r>
              <a:rPr lang="en-US" altLang="ko-KR" dirty="0"/>
              <a:t> </a:t>
            </a:r>
            <a:r>
              <a:rPr lang="ko-KR" altLang="en-US" dirty="0"/>
              <a:t>되어 있어서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100% </a:t>
            </a:r>
            <a:r>
              <a:rPr lang="ko-KR" altLang="en-US" dirty="0"/>
              <a:t>방음효과보다는</a:t>
            </a:r>
            <a:r>
              <a:rPr lang="en-US" altLang="ko-KR" dirty="0"/>
              <a:t>,</a:t>
            </a:r>
          </a:p>
          <a:p>
            <a:r>
              <a:rPr lang="ko-KR" altLang="en-US" dirty="0"/>
              <a:t>전화통화를 아늑하게 할 수 있는 공간</a:t>
            </a:r>
            <a:endParaRPr lang="en-US" altLang="ko-KR" dirty="0"/>
          </a:p>
          <a:p>
            <a:r>
              <a:rPr lang="ko-KR" altLang="en-US" dirty="0" err="1"/>
              <a:t>으로</a:t>
            </a:r>
            <a:r>
              <a:rPr lang="ko-KR" altLang="en-US" dirty="0"/>
              <a:t> 생각하고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289AFC-1AC8-6074-8C30-F754038A4FE6}"/>
              </a:ext>
            </a:extLst>
          </p:cNvPr>
          <p:cNvSpPr txBox="1"/>
          <p:nvPr/>
        </p:nvSpPr>
        <p:spPr>
          <a:xfrm>
            <a:off x="1005168" y="347843"/>
            <a:ext cx="5109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FF0000"/>
                </a:solidFill>
              </a:rPr>
              <a:t>예상도</a:t>
            </a:r>
          </a:p>
        </p:txBody>
      </p:sp>
    </p:spTree>
    <p:extLst>
      <p:ext uri="{BB962C8B-B14F-4D97-AF65-F5344CB8AC3E}">
        <p14:creationId xmlns:p14="http://schemas.microsoft.com/office/powerpoint/2010/main" val="4048731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62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상언 임</dc:creator>
  <cp:lastModifiedBy>상언 임</cp:lastModifiedBy>
  <cp:revision>3</cp:revision>
  <dcterms:created xsi:type="dcterms:W3CDTF">2024-06-13T02:19:14Z</dcterms:created>
  <dcterms:modified xsi:type="dcterms:W3CDTF">2024-06-19T03:53:12Z</dcterms:modified>
</cp:coreProperties>
</file>